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58" r:id="rId3"/>
    <p:sldId id="257" r:id="rId4"/>
    <p:sldId id="299" r:id="rId5"/>
    <p:sldId id="264" r:id="rId6"/>
    <p:sldId id="263" r:id="rId7"/>
    <p:sldId id="262" r:id="rId8"/>
    <p:sldId id="259" r:id="rId9"/>
    <p:sldId id="260" r:id="rId10"/>
    <p:sldId id="261" r:id="rId11"/>
    <p:sldId id="298" r:id="rId12"/>
    <p:sldId id="29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Barlow Light" panose="00000400000000000000" pitchFamily="2" charset="0"/>
      <p:regular r:id="rId51"/>
      <p:bold r:id="rId52"/>
      <p:italic r:id="rId53"/>
      <p:boldItalic r:id="rId54"/>
    </p:embeddedFont>
    <p:embeddedFont>
      <p:font typeface="Barlow SemiBold" panose="00000700000000000000" pitchFamily="2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  <p:embeddedFont>
      <p:font typeface="Raleway Thin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686" autoAdjust="0"/>
  </p:normalViewPr>
  <p:slideViewPr>
    <p:cSldViewPr snapToGrid="0">
      <p:cViewPr varScale="1">
        <p:scale>
          <a:sx n="86" d="100"/>
          <a:sy n="86" d="100"/>
        </p:scale>
        <p:origin x="135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.NET Core and </a:t>
            </a:r>
            <a:r>
              <a:rPr lang="en-US" dirty="0" err="1"/>
              <a:t>Blazor</a:t>
            </a:r>
            <a:r>
              <a:rPr lang="en-US" dirty="0"/>
              <a:t> as opposed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227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Introduction To Website Development Technologies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The .NET language of choice to learn is C#, the most widely used language today. </a:t>
            </a:r>
          </a:p>
          <a:p>
            <a:r>
              <a:rPr lang="en-US" sz="2000" dirty="0"/>
              <a:t>It is a general purpose programming language that can handle almost any problem, from desktop to mobile to dynamic web applications. </a:t>
            </a:r>
          </a:p>
          <a:p>
            <a:r>
              <a:rPr lang="en-US" sz="2000" dirty="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| Lecturer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" name="Google Shape;1986;p31">
            <a:extLst>
              <a:ext uri="{FF2B5EF4-FFF2-40B4-BE49-F238E27FC236}">
                <a16:creationId xmlns:a16="http://schemas.microsoft.com/office/drawing/2014/main" id="{29430884-9A78-454C-9784-F9F642765882}"/>
              </a:ext>
            </a:extLst>
          </p:cNvPr>
          <p:cNvGrpSpPr/>
          <p:nvPr/>
        </p:nvGrpSpPr>
        <p:grpSpPr>
          <a:xfrm>
            <a:off x="7463227" y="1888938"/>
            <a:ext cx="1041945" cy="2747812"/>
            <a:chOff x="2217389" y="2145281"/>
            <a:chExt cx="771754" cy="2035265"/>
          </a:xfrm>
        </p:grpSpPr>
        <p:sp>
          <p:nvSpPr>
            <p:cNvPr id="25" name="Google Shape;1987;p31">
              <a:extLst>
                <a:ext uri="{FF2B5EF4-FFF2-40B4-BE49-F238E27FC236}">
                  <a16:creationId xmlns:a16="http://schemas.microsoft.com/office/drawing/2014/main" id="{AE6FFCE2-065B-41AC-8778-92CA0EDBE133}"/>
                </a:ext>
              </a:extLst>
            </p:cNvPr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8;p31">
              <a:extLst>
                <a:ext uri="{FF2B5EF4-FFF2-40B4-BE49-F238E27FC236}">
                  <a16:creationId xmlns:a16="http://schemas.microsoft.com/office/drawing/2014/main" id="{BF893413-BCC6-4606-A426-6BB6BD2B2DB3}"/>
                </a:ext>
              </a:extLst>
            </p:cNvPr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89;p31">
              <a:extLst>
                <a:ext uri="{FF2B5EF4-FFF2-40B4-BE49-F238E27FC236}">
                  <a16:creationId xmlns:a16="http://schemas.microsoft.com/office/drawing/2014/main" id="{0A8B95B1-B188-456C-AC41-3342974FF760}"/>
                </a:ext>
              </a:extLst>
            </p:cNvPr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990;p31">
              <a:extLst>
                <a:ext uri="{FF2B5EF4-FFF2-40B4-BE49-F238E27FC236}">
                  <a16:creationId xmlns:a16="http://schemas.microsoft.com/office/drawing/2014/main" id="{0C9B2918-EB7D-4769-8F49-EC9F67A6983C}"/>
                </a:ext>
              </a:extLst>
            </p:cNvPr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91;p31">
              <a:extLst>
                <a:ext uri="{FF2B5EF4-FFF2-40B4-BE49-F238E27FC236}">
                  <a16:creationId xmlns:a16="http://schemas.microsoft.com/office/drawing/2014/main" id="{FB0CFE78-7768-44D3-B9A3-8AB4D3114E62}"/>
                </a:ext>
              </a:extLst>
            </p:cNvPr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92;p31">
              <a:extLst>
                <a:ext uri="{FF2B5EF4-FFF2-40B4-BE49-F238E27FC236}">
                  <a16:creationId xmlns:a16="http://schemas.microsoft.com/office/drawing/2014/main" id="{5D96656D-65BE-4357-82E6-674007D3791C}"/>
                </a:ext>
              </a:extLst>
            </p:cNvPr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993;p31">
              <a:extLst>
                <a:ext uri="{FF2B5EF4-FFF2-40B4-BE49-F238E27FC236}">
                  <a16:creationId xmlns:a16="http://schemas.microsoft.com/office/drawing/2014/main" id="{9E7553FE-44A6-4158-B71B-B76F8700146E}"/>
                </a:ext>
              </a:extLst>
            </p:cNvPr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994;p31">
              <a:extLst>
                <a:ext uri="{FF2B5EF4-FFF2-40B4-BE49-F238E27FC236}">
                  <a16:creationId xmlns:a16="http://schemas.microsoft.com/office/drawing/2014/main" id="{A2AA3428-9BBE-45BA-9C85-7B0201022F4B}"/>
                </a:ext>
              </a:extLst>
            </p:cNvPr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995;p31">
              <a:extLst>
                <a:ext uri="{FF2B5EF4-FFF2-40B4-BE49-F238E27FC236}">
                  <a16:creationId xmlns:a16="http://schemas.microsoft.com/office/drawing/2014/main" id="{6CB2D678-EB52-4CE8-8B97-8F95CA34E5E1}"/>
                </a:ext>
              </a:extLst>
            </p:cNvPr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996;p31">
              <a:extLst>
                <a:ext uri="{FF2B5EF4-FFF2-40B4-BE49-F238E27FC236}">
                  <a16:creationId xmlns:a16="http://schemas.microsoft.com/office/drawing/2014/main" id="{CEEE9DFA-5359-4E91-9EEE-F225F1AB2033}"/>
                </a:ext>
              </a:extLst>
            </p:cNvPr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997;p31">
              <a:extLst>
                <a:ext uri="{FF2B5EF4-FFF2-40B4-BE49-F238E27FC236}">
                  <a16:creationId xmlns:a16="http://schemas.microsoft.com/office/drawing/2014/main" id="{82A30A61-23C6-4CD4-A101-87D47476583E}"/>
                </a:ext>
              </a:extLst>
            </p:cNvPr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998;p31">
              <a:extLst>
                <a:ext uri="{FF2B5EF4-FFF2-40B4-BE49-F238E27FC236}">
                  <a16:creationId xmlns:a16="http://schemas.microsoft.com/office/drawing/2014/main" id="{DE2E440E-02F0-46FB-8BEB-3E66167C2839}"/>
                </a:ext>
              </a:extLst>
            </p:cNvPr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999;p31">
              <a:extLst>
                <a:ext uri="{FF2B5EF4-FFF2-40B4-BE49-F238E27FC236}">
                  <a16:creationId xmlns:a16="http://schemas.microsoft.com/office/drawing/2014/main" id="{0A7BCE6B-6EB0-4CC7-BE88-77BE26D9EB7A}"/>
                </a:ext>
              </a:extLst>
            </p:cNvPr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000;p31">
              <a:extLst>
                <a:ext uri="{FF2B5EF4-FFF2-40B4-BE49-F238E27FC236}">
                  <a16:creationId xmlns:a16="http://schemas.microsoft.com/office/drawing/2014/main" id="{B53A8775-00BB-4BCA-9B80-882CB238F562}"/>
                </a:ext>
              </a:extLst>
            </p:cNvPr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001;p31">
              <a:extLst>
                <a:ext uri="{FF2B5EF4-FFF2-40B4-BE49-F238E27FC236}">
                  <a16:creationId xmlns:a16="http://schemas.microsoft.com/office/drawing/2014/main" id="{4BAD22B9-EC7F-4065-9B8D-9CF8137FDC7C}"/>
                </a:ext>
              </a:extLst>
            </p:cNvPr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02;p31">
              <a:extLst>
                <a:ext uri="{FF2B5EF4-FFF2-40B4-BE49-F238E27FC236}">
                  <a16:creationId xmlns:a16="http://schemas.microsoft.com/office/drawing/2014/main" id="{E00D1A49-1D6E-42C9-979E-37CC8E9DA90B}"/>
                </a:ext>
              </a:extLst>
            </p:cNvPr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What is CSS</a:t>
            </a:r>
            <a:endParaRPr dirty="0"/>
          </a:p>
          <a:p>
            <a:r>
              <a:rPr lang="en-US" sz="1600" dirty="0"/>
              <a:t>CSS is the language for describing the presentation of Web pages, including colors, layout, and fonts. </a:t>
            </a:r>
          </a:p>
          <a:p>
            <a:r>
              <a:rPr lang="en-US" sz="1600" dirty="0"/>
              <a:t>CSS makes it easier to maintain sites, share style sheets across pages, and tailor pages to different environments.</a:t>
            </a:r>
          </a:p>
          <a:p>
            <a:r>
              <a:rPr lang="en-US" sz="1600" dirty="0"/>
              <a:t>Custom frameworks like Bootstrap, Material, etc.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What is HTML</a:t>
            </a:r>
            <a:endParaRPr dirty="0"/>
          </a:p>
          <a:p>
            <a:r>
              <a:rPr lang="en-US" sz="1600" dirty="0"/>
              <a:t>Publish online documents with headings, text, tables, lists, photos, etc.</a:t>
            </a:r>
          </a:p>
          <a:p>
            <a:r>
              <a:rPr lang="en-US" sz="1600" dirty="0"/>
              <a:t>Retrieve online information via hypertext links, at the click of a button.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What is Bootstrap</a:t>
            </a:r>
            <a:endParaRPr dirty="0"/>
          </a:p>
          <a:p>
            <a:r>
              <a:rPr lang="en-US" sz="1600" dirty="0"/>
              <a:t>Bootstrap, which is the most popular HTML, CSS, and JavaScript framework for creating responsive, mobile-first websites.</a:t>
            </a:r>
          </a:p>
          <a:p>
            <a:endParaRPr lang="en-US" sz="1600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What is JavaScript</a:t>
            </a:r>
            <a:endParaRPr dirty="0"/>
          </a:p>
          <a:p>
            <a:r>
              <a:rPr lang="en-US" sz="1600" dirty="0"/>
              <a:t>JavaScript is the world's most popular programming language.</a:t>
            </a:r>
          </a:p>
          <a:p>
            <a:r>
              <a:rPr lang="en-US" sz="1600" dirty="0"/>
              <a:t>JavaScript is the programming language of the Web.</a:t>
            </a:r>
          </a:p>
          <a:p>
            <a:r>
              <a:rPr lang="en-US" sz="1600" dirty="0"/>
              <a:t>JavaScript is easy to learn.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792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Code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What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Microsoft open-source text editor that is chock full of plugins and tools to make you as productive as possible when building websites.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GitHub</a:t>
            </a:r>
            <a:endParaRPr b="1" dirty="0"/>
          </a:p>
          <a:p>
            <a:r>
              <a:rPr lang="en-US" sz="1800" dirty="0"/>
              <a:t>Source or Version Control is a system that records changes to files over time so that you can recall specific versions later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Netlify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An all-in-one platform for automating modern web projects.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What is Blazor?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Blazor</a:t>
            </a:r>
            <a:r>
              <a:rPr lang="en-US" dirty="0"/>
              <a:t> lets you build interactive web UIs using C# instead of JavaScript.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Blazor</a:t>
            </a:r>
            <a:r>
              <a:rPr lang="en-US" dirty="0"/>
              <a:t> apps are composed of reusable web UI components implemented using C#, HTML, and CSS.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Both client and server code is written in C#, allowing you to share code and libraries.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Learn .NET Core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8667</TotalTime>
  <Words>1965</Words>
  <Application>Microsoft Office PowerPoint</Application>
  <PresentationFormat>On-screen Show (16:9)</PresentationFormat>
  <Paragraphs>428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Barlow</vt:lpstr>
      <vt:lpstr>Arial</vt:lpstr>
      <vt:lpstr>Calibri</vt:lpstr>
      <vt:lpstr>Raleway Thin</vt:lpstr>
      <vt:lpstr>Barlow SemiBold</vt:lpstr>
      <vt:lpstr>Raleway</vt:lpstr>
      <vt:lpstr>Montserrat</vt:lpstr>
      <vt:lpstr>Barlow Light</vt:lpstr>
      <vt:lpstr>Gaoler template</vt:lpstr>
      <vt:lpstr>Introduction To Website Development Technologies</vt:lpstr>
      <vt:lpstr>HELLO!</vt:lpstr>
      <vt:lpstr>Course Objectives</vt:lpstr>
      <vt:lpstr>Course Objectives</vt:lpstr>
      <vt:lpstr>Visual Studio Code</vt:lpstr>
      <vt:lpstr>Other Techhnologies</vt:lpstr>
      <vt:lpstr>What is Blazor?</vt:lpstr>
      <vt:lpstr>Why Learn .NET Core</vt:lpstr>
      <vt:lpstr>PowerPoint Presentation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Trevoir Williams</dc:creator>
  <cp:lastModifiedBy>Trevoir Williams</cp:lastModifiedBy>
  <cp:revision>4</cp:revision>
  <dcterms:modified xsi:type="dcterms:W3CDTF">2022-01-07T22:56:25Z</dcterms:modified>
</cp:coreProperties>
</file>